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7" r:id="rId5"/>
    <p:sldId id="258" r:id="rId6"/>
    <p:sldId id="275" r:id="rId7"/>
    <p:sldId id="259" r:id="rId8"/>
    <p:sldId id="276" r:id="rId9"/>
    <p:sldId id="261" r:id="rId10"/>
    <p:sldId id="262" r:id="rId11"/>
    <p:sldId id="263" r:id="rId12"/>
    <p:sldId id="274" r:id="rId13"/>
    <p:sldId id="277" r:id="rId14"/>
    <p:sldId id="264" r:id="rId15"/>
    <p:sldId id="265" r:id="rId16"/>
    <p:sldId id="266" r:id="rId17"/>
    <p:sldId id="267" r:id="rId18"/>
    <p:sldId id="270" r:id="rId19"/>
    <p:sldId id="272" r:id="rId20"/>
    <p:sldId id="271" r:id="rId21"/>
    <p:sldId id="268" r:id="rId22"/>
    <p:sldId id="269" r:id="rId23"/>
    <p:sldId id="273" r:id="rId24"/>
  </p:sldIdLst>
  <p:sldSz cx="9144000" cy="5143500" type="screen16x9"/>
  <p:notesSz cx="7559675" cy="10691813"/>
  <p:embeddedFontLs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8" roundtripDataSignature="AMtx7mgU+YR5fw9eF/bJpoeLDSxI4aGx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300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C96F9-A4BD-4B5F-B3DE-B480F7FFD0BB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A7F3BFB-CB5E-475F-9031-13CDA3DAECE8}">
      <dgm:prSet custT="1"/>
      <dgm:spPr/>
      <dgm:t>
        <a:bodyPr/>
        <a:lstStyle/>
        <a:p>
          <a:pPr rtl="0"/>
          <a:r>
            <a:rPr lang="ru-RU" sz="1200" b="0" i="0" smtClean="0"/>
            <a:t>Создать мобильное </a:t>
          </a:r>
          <a:r>
            <a:rPr lang="en-GB" sz="1200" b="0" i="0" smtClean="0"/>
            <a:t>AR-</a:t>
          </a:r>
          <a:r>
            <a:rPr lang="ru-RU" sz="1200" b="0" i="0" smtClean="0"/>
            <a:t>приложение</a:t>
          </a:r>
          <a:endParaRPr lang="ru-RU" sz="1200"/>
        </a:p>
      </dgm:t>
    </dgm:pt>
    <dgm:pt modelId="{15B568E9-2E7C-4AAC-941E-69183DB486DB}" type="parTrans" cxnId="{937BD253-3C51-4D8C-91BA-433B1168AB02}">
      <dgm:prSet/>
      <dgm:spPr/>
      <dgm:t>
        <a:bodyPr/>
        <a:lstStyle/>
        <a:p>
          <a:endParaRPr lang="ru-RU" sz="2000"/>
        </a:p>
      </dgm:t>
    </dgm:pt>
    <dgm:pt modelId="{E08C71E3-28BB-42A2-ACCD-467A72E161BE}" type="sibTrans" cxnId="{937BD253-3C51-4D8C-91BA-433B1168AB02}">
      <dgm:prSet/>
      <dgm:spPr/>
      <dgm:t>
        <a:bodyPr/>
        <a:lstStyle/>
        <a:p>
          <a:endParaRPr lang="ru-RU" sz="2000"/>
        </a:p>
      </dgm:t>
    </dgm:pt>
    <dgm:pt modelId="{AC09BB68-7193-4077-90D8-9F1BDE7F2BFF}">
      <dgm:prSet custT="1"/>
      <dgm:spPr/>
      <dgm:t>
        <a:bodyPr/>
        <a:lstStyle/>
        <a:p>
          <a:pPr rtl="0"/>
          <a:r>
            <a:rPr lang="ru-RU" sz="1000" b="0" i="0" smtClean="0"/>
            <a:t>Записать звуковое сопровождение</a:t>
          </a:r>
          <a:endParaRPr lang="ru-RU" sz="1000"/>
        </a:p>
      </dgm:t>
    </dgm:pt>
    <dgm:pt modelId="{8EED7BFE-D3C6-4F1E-B950-7A854C836770}" type="parTrans" cxnId="{31AD1393-6341-4FBE-89DA-893F180E9306}">
      <dgm:prSet/>
      <dgm:spPr/>
      <dgm:t>
        <a:bodyPr/>
        <a:lstStyle/>
        <a:p>
          <a:endParaRPr lang="ru-RU" sz="2000"/>
        </a:p>
      </dgm:t>
    </dgm:pt>
    <dgm:pt modelId="{72AD9EAD-7478-4AA9-8EA3-2E513C78B792}" type="sibTrans" cxnId="{31AD1393-6341-4FBE-89DA-893F180E9306}">
      <dgm:prSet/>
      <dgm:spPr/>
      <dgm:t>
        <a:bodyPr/>
        <a:lstStyle/>
        <a:p>
          <a:endParaRPr lang="ru-RU" sz="2000"/>
        </a:p>
      </dgm:t>
    </dgm:pt>
    <dgm:pt modelId="{ED51FB3F-0A7E-460D-8BBF-BF6BBD607003}">
      <dgm:prSet custT="1"/>
      <dgm:spPr/>
      <dgm:t>
        <a:bodyPr/>
        <a:lstStyle/>
        <a:p>
          <a:pPr rtl="0"/>
          <a:r>
            <a:rPr lang="ru-RU" sz="1000" b="0" i="0" smtClean="0"/>
            <a:t>Реализовать стилизацию библиотеки</a:t>
          </a:r>
          <a:endParaRPr lang="ru-RU" sz="1000"/>
        </a:p>
      </dgm:t>
    </dgm:pt>
    <dgm:pt modelId="{7A84159D-2CE0-41E4-8343-346AF8DE7A79}" type="parTrans" cxnId="{3131D285-0E25-465D-9199-E7EF9D3417AB}">
      <dgm:prSet/>
      <dgm:spPr/>
      <dgm:t>
        <a:bodyPr/>
        <a:lstStyle/>
        <a:p>
          <a:endParaRPr lang="ru-RU" sz="2000"/>
        </a:p>
      </dgm:t>
    </dgm:pt>
    <dgm:pt modelId="{4ADF4944-E6AB-454A-A795-40FD2547D718}" type="sibTrans" cxnId="{3131D285-0E25-465D-9199-E7EF9D3417AB}">
      <dgm:prSet/>
      <dgm:spPr/>
      <dgm:t>
        <a:bodyPr/>
        <a:lstStyle/>
        <a:p>
          <a:endParaRPr lang="ru-RU" sz="2000"/>
        </a:p>
      </dgm:t>
    </dgm:pt>
    <dgm:pt modelId="{04095C42-6525-4B3D-B437-696CD40F13F9}">
      <dgm:prSet custT="1"/>
      <dgm:spPr/>
      <dgm:t>
        <a:bodyPr/>
        <a:lstStyle/>
        <a:p>
          <a:pPr rtl="0"/>
          <a:r>
            <a:rPr lang="ru-RU" sz="1000" b="0" i="0" smtClean="0"/>
            <a:t>Смоделировать </a:t>
          </a:r>
          <a:r>
            <a:rPr lang="en-GB" sz="1000" b="0" i="0" smtClean="0"/>
            <a:t>AR-</a:t>
          </a:r>
          <a:r>
            <a:rPr lang="ru-RU" sz="1000" b="0" i="0" smtClean="0"/>
            <a:t>гида</a:t>
          </a:r>
          <a:endParaRPr lang="ru-RU" sz="1000"/>
        </a:p>
      </dgm:t>
    </dgm:pt>
    <dgm:pt modelId="{BA6CD939-A476-41F8-8FB6-990C5B3635E3}" type="parTrans" cxnId="{594F45D4-399D-4980-93DA-62625DA23697}">
      <dgm:prSet/>
      <dgm:spPr/>
      <dgm:t>
        <a:bodyPr/>
        <a:lstStyle/>
        <a:p>
          <a:endParaRPr lang="ru-RU" sz="2000"/>
        </a:p>
      </dgm:t>
    </dgm:pt>
    <dgm:pt modelId="{26F8E5A8-DB37-4F02-962F-009E64DD8832}" type="sibTrans" cxnId="{594F45D4-399D-4980-93DA-62625DA23697}">
      <dgm:prSet/>
      <dgm:spPr/>
      <dgm:t>
        <a:bodyPr/>
        <a:lstStyle/>
        <a:p>
          <a:endParaRPr lang="ru-RU" sz="2000"/>
        </a:p>
      </dgm:t>
    </dgm:pt>
    <dgm:pt modelId="{C549D387-6D9B-4958-A593-CB87EF2B9B0F}">
      <dgm:prSet custT="1"/>
      <dgm:spPr/>
      <dgm:t>
        <a:bodyPr/>
        <a:lstStyle/>
        <a:p>
          <a:pPr rtl="0"/>
          <a:r>
            <a:rPr lang="ru-RU" sz="1000" b="0" i="0" smtClean="0"/>
            <a:t>Стилизация карты библиотеки</a:t>
          </a:r>
          <a:endParaRPr lang="ru-RU" sz="1000"/>
        </a:p>
      </dgm:t>
    </dgm:pt>
    <dgm:pt modelId="{2F1F71E6-E1DC-40CC-BEBB-912ECB99876E}" type="parTrans" cxnId="{969A9D07-6ADA-45DE-BB7F-71C370F7CBE4}">
      <dgm:prSet/>
      <dgm:spPr/>
      <dgm:t>
        <a:bodyPr/>
        <a:lstStyle/>
        <a:p>
          <a:endParaRPr lang="ru-RU" sz="2000"/>
        </a:p>
      </dgm:t>
    </dgm:pt>
    <dgm:pt modelId="{C0592F91-294F-49AC-9290-7984BFA0D431}" type="sibTrans" cxnId="{969A9D07-6ADA-45DE-BB7F-71C370F7CBE4}">
      <dgm:prSet/>
      <dgm:spPr/>
      <dgm:t>
        <a:bodyPr/>
        <a:lstStyle/>
        <a:p>
          <a:endParaRPr lang="ru-RU" sz="2000"/>
        </a:p>
      </dgm:t>
    </dgm:pt>
    <dgm:pt modelId="{25918D94-258E-43F3-88D7-4ED49170AE85}">
      <dgm:prSet custT="1"/>
      <dgm:spPr/>
      <dgm:t>
        <a:bodyPr/>
        <a:lstStyle/>
        <a:p>
          <a:pPr rtl="0"/>
          <a:r>
            <a:rPr lang="ru-RU" sz="1200" b="0" i="0" dirty="0" smtClean="0"/>
            <a:t>Создание завлекающего плаката</a:t>
          </a:r>
          <a:endParaRPr lang="ru-RU" sz="1200" dirty="0"/>
        </a:p>
      </dgm:t>
    </dgm:pt>
    <dgm:pt modelId="{6BA964F0-9470-4482-8BC1-2E3F04F18EA8}" type="parTrans" cxnId="{7290B225-9F85-4841-A355-AB94CC8CE81C}">
      <dgm:prSet/>
      <dgm:spPr/>
      <dgm:t>
        <a:bodyPr/>
        <a:lstStyle/>
        <a:p>
          <a:endParaRPr lang="ru-RU" sz="2000"/>
        </a:p>
      </dgm:t>
    </dgm:pt>
    <dgm:pt modelId="{07925433-4D2E-4223-90A4-060F48B17DFB}" type="sibTrans" cxnId="{7290B225-9F85-4841-A355-AB94CC8CE81C}">
      <dgm:prSet/>
      <dgm:spPr/>
      <dgm:t>
        <a:bodyPr/>
        <a:lstStyle/>
        <a:p>
          <a:endParaRPr lang="ru-RU" sz="2000"/>
        </a:p>
      </dgm:t>
    </dgm:pt>
    <dgm:pt modelId="{39239513-C1EA-483E-AA30-03137F1C8275}" type="pres">
      <dgm:prSet presAssocID="{35CC96F9-A4BD-4B5F-B3DE-B480F7FFD0B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05027A9-21E1-4A99-98AB-7916CDE28E5C}" type="pres">
      <dgm:prSet presAssocID="{2A7F3BFB-CB5E-475F-9031-13CDA3DAECE8}" presName="gear1" presStyleLbl="node1" presStyleIdx="0" presStyleCnt="2">
        <dgm:presLayoutVars>
          <dgm:chMax val="1"/>
          <dgm:bulletEnabled val="1"/>
        </dgm:presLayoutVars>
      </dgm:prSet>
      <dgm:spPr/>
    </dgm:pt>
    <dgm:pt modelId="{EE1679E2-961B-42EC-8B5B-C8939FE74F56}" type="pres">
      <dgm:prSet presAssocID="{2A7F3BFB-CB5E-475F-9031-13CDA3DAECE8}" presName="gear1srcNode" presStyleLbl="node1" presStyleIdx="0" presStyleCnt="2"/>
      <dgm:spPr/>
    </dgm:pt>
    <dgm:pt modelId="{CC6303A9-FFD3-4993-BE95-AED39809D115}" type="pres">
      <dgm:prSet presAssocID="{2A7F3BFB-CB5E-475F-9031-13CDA3DAECE8}" presName="gear1dstNode" presStyleLbl="node1" presStyleIdx="0" presStyleCnt="2"/>
      <dgm:spPr/>
    </dgm:pt>
    <dgm:pt modelId="{60B48670-6CAA-4105-905D-51A712F7CCD5}" type="pres">
      <dgm:prSet presAssocID="{2A7F3BFB-CB5E-475F-9031-13CDA3DAECE8}" presName="gear1ch" presStyleLbl="fgAcc1" presStyleIdx="0" presStyleCnt="1">
        <dgm:presLayoutVars>
          <dgm:chMax val="0"/>
          <dgm:bulletEnabled val="1"/>
        </dgm:presLayoutVars>
      </dgm:prSet>
      <dgm:spPr/>
    </dgm:pt>
    <dgm:pt modelId="{36D6CDFC-7952-4010-A4F0-08F8716259A6}" type="pres">
      <dgm:prSet presAssocID="{25918D94-258E-43F3-88D7-4ED49170AE85}" presName="gear2" presStyleLbl="node1" presStyleIdx="1" presStyleCnt="2" custScaleX="104359">
        <dgm:presLayoutVars>
          <dgm:chMax val="1"/>
          <dgm:bulletEnabled val="1"/>
        </dgm:presLayoutVars>
      </dgm:prSet>
      <dgm:spPr/>
    </dgm:pt>
    <dgm:pt modelId="{0587B25E-CEA9-4B1D-8ED1-863B5E28021E}" type="pres">
      <dgm:prSet presAssocID="{25918D94-258E-43F3-88D7-4ED49170AE85}" presName="gear2srcNode" presStyleLbl="node1" presStyleIdx="1" presStyleCnt="2"/>
      <dgm:spPr/>
    </dgm:pt>
    <dgm:pt modelId="{C770BF39-342D-47B7-AAA4-7120161AFAC6}" type="pres">
      <dgm:prSet presAssocID="{25918D94-258E-43F3-88D7-4ED49170AE85}" presName="gear2dstNode" presStyleLbl="node1" presStyleIdx="1" presStyleCnt="2"/>
      <dgm:spPr/>
    </dgm:pt>
    <dgm:pt modelId="{BB7E469E-1777-4C93-A695-C35C3B0E7F5B}" type="pres">
      <dgm:prSet presAssocID="{E08C71E3-28BB-42A2-ACCD-467A72E161BE}" presName="connector1" presStyleLbl="sibTrans2D1" presStyleIdx="0" presStyleCnt="2"/>
      <dgm:spPr/>
    </dgm:pt>
    <dgm:pt modelId="{1B45954A-36DF-4E95-9963-6212137C3A81}" type="pres">
      <dgm:prSet presAssocID="{07925433-4D2E-4223-90A4-060F48B17DFB}" presName="connector2" presStyleLbl="sibTrans2D1" presStyleIdx="1" presStyleCnt="2"/>
      <dgm:spPr/>
    </dgm:pt>
  </dgm:ptLst>
  <dgm:cxnLst>
    <dgm:cxn modelId="{32A880FD-5548-48B9-926A-9F599BF48A2C}" type="presOf" srcId="{C549D387-6D9B-4958-A593-CB87EF2B9B0F}" destId="{60B48670-6CAA-4105-905D-51A712F7CCD5}" srcOrd="0" destOrd="3" presId="urn:microsoft.com/office/officeart/2005/8/layout/gear1"/>
    <dgm:cxn modelId="{74F68932-1CFE-48ED-8BD3-ECB6D32679E4}" type="presOf" srcId="{04095C42-6525-4B3D-B437-696CD40F13F9}" destId="{60B48670-6CAA-4105-905D-51A712F7CCD5}" srcOrd="0" destOrd="2" presId="urn:microsoft.com/office/officeart/2005/8/layout/gear1"/>
    <dgm:cxn modelId="{758EE6EF-D502-43EB-B4AC-1F93FA0D940E}" type="presOf" srcId="{25918D94-258E-43F3-88D7-4ED49170AE85}" destId="{36D6CDFC-7952-4010-A4F0-08F8716259A6}" srcOrd="0" destOrd="0" presId="urn:microsoft.com/office/officeart/2005/8/layout/gear1"/>
    <dgm:cxn modelId="{407074DB-8B3A-47C4-BFD0-F2231FF27D26}" type="presOf" srcId="{35CC96F9-A4BD-4B5F-B3DE-B480F7FFD0BB}" destId="{39239513-C1EA-483E-AA30-03137F1C8275}" srcOrd="0" destOrd="0" presId="urn:microsoft.com/office/officeart/2005/8/layout/gear1"/>
    <dgm:cxn modelId="{1EED44B1-3841-4F17-AF4F-EE1DAC8A6548}" type="presOf" srcId="{25918D94-258E-43F3-88D7-4ED49170AE85}" destId="{0587B25E-CEA9-4B1D-8ED1-863B5E28021E}" srcOrd="1" destOrd="0" presId="urn:microsoft.com/office/officeart/2005/8/layout/gear1"/>
    <dgm:cxn modelId="{475FC474-CA02-40E6-B9A9-661FC09D6E63}" type="presOf" srcId="{2A7F3BFB-CB5E-475F-9031-13CDA3DAECE8}" destId="{CC6303A9-FFD3-4993-BE95-AED39809D115}" srcOrd="2" destOrd="0" presId="urn:microsoft.com/office/officeart/2005/8/layout/gear1"/>
    <dgm:cxn modelId="{E671B6E4-AA67-4ED1-8255-F0F7B151901A}" type="presOf" srcId="{AC09BB68-7193-4077-90D8-9F1BDE7F2BFF}" destId="{60B48670-6CAA-4105-905D-51A712F7CCD5}" srcOrd="0" destOrd="0" presId="urn:microsoft.com/office/officeart/2005/8/layout/gear1"/>
    <dgm:cxn modelId="{7290B225-9F85-4841-A355-AB94CC8CE81C}" srcId="{35CC96F9-A4BD-4B5F-B3DE-B480F7FFD0BB}" destId="{25918D94-258E-43F3-88D7-4ED49170AE85}" srcOrd="1" destOrd="0" parTransId="{6BA964F0-9470-4482-8BC1-2E3F04F18EA8}" sibTransId="{07925433-4D2E-4223-90A4-060F48B17DFB}"/>
    <dgm:cxn modelId="{E3EBC32D-AC89-4F03-B6EB-AB5CDFAAAA75}" type="presOf" srcId="{2A7F3BFB-CB5E-475F-9031-13CDA3DAECE8}" destId="{A05027A9-21E1-4A99-98AB-7916CDE28E5C}" srcOrd="0" destOrd="0" presId="urn:microsoft.com/office/officeart/2005/8/layout/gear1"/>
    <dgm:cxn modelId="{969A9D07-6ADA-45DE-BB7F-71C370F7CBE4}" srcId="{2A7F3BFB-CB5E-475F-9031-13CDA3DAECE8}" destId="{C549D387-6D9B-4958-A593-CB87EF2B9B0F}" srcOrd="3" destOrd="0" parTransId="{2F1F71E6-E1DC-40CC-BEBB-912ECB99876E}" sibTransId="{C0592F91-294F-49AC-9290-7984BFA0D431}"/>
    <dgm:cxn modelId="{6DB4387F-F425-4382-80D6-A67515C9D360}" type="presOf" srcId="{E08C71E3-28BB-42A2-ACCD-467A72E161BE}" destId="{BB7E469E-1777-4C93-A695-C35C3B0E7F5B}" srcOrd="0" destOrd="0" presId="urn:microsoft.com/office/officeart/2005/8/layout/gear1"/>
    <dgm:cxn modelId="{DC0DFAE7-A940-4025-8172-2E20BAD9B9E7}" type="presOf" srcId="{2A7F3BFB-CB5E-475F-9031-13CDA3DAECE8}" destId="{EE1679E2-961B-42EC-8B5B-C8939FE74F56}" srcOrd="1" destOrd="0" presId="urn:microsoft.com/office/officeart/2005/8/layout/gear1"/>
    <dgm:cxn modelId="{810450F3-6EDC-4605-95E6-77CB09868AEC}" type="presOf" srcId="{25918D94-258E-43F3-88D7-4ED49170AE85}" destId="{C770BF39-342D-47B7-AAA4-7120161AFAC6}" srcOrd="2" destOrd="0" presId="urn:microsoft.com/office/officeart/2005/8/layout/gear1"/>
    <dgm:cxn modelId="{3131D285-0E25-465D-9199-E7EF9D3417AB}" srcId="{2A7F3BFB-CB5E-475F-9031-13CDA3DAECE8}" destId="{ED51FB3F-0A7E-460D-8BBF-BF6BBD607003}" srcOrd="1" destOrd="0" parTransId="{7A84159D-2CE0-41E4-8343-346AF8DE7A79}" sibTransId="{4ADF4944-E6AB-454A-A795-40FD2547D718}"/>
    <dgm:cxn modelId="{594F45D4-399D-4980-93DA-62625DA23697}" srcId="{2A7F3BFB-CB5E-475F-9031-13CDA3DAECE8}" destId="{04095C42-6525-4B3D-B437-696CD40F13F9}" srcOrd="2" destOrd="0" parTransId="{BA6CD939-A476-41F8-8FB6-990C5B3635E3}" sibTransId="{26F8E5A8-DB37-4F02-962F-009E64DD8832}"/>
    <dgm:cxn modelId="{03EC68A8-0481-4574-A688-90473EAFAFA4}" type="presOf" srcId="{07925433-4D2E-4223-90A4-060F48B17DFB}" destId="{1B45954A-36DF-4E95-9963-6212137C3A81}" srcOrd="0" destOrd="0" presId="urn:microsoft.com/office/officeart/2005/8/layout/gear1"/>
    <dgm:cxn modelId="{937BD253-3C51-4D8C-91BA-433B1168AB02}" srcId="{35CC96F9-A4BD-4B5F-B3DE-B480F7FFD0BB}" destId="{2A7F3BFB-CB5E-475F-9031-13CDA3DAECE8}" srcOrd="0" destOrd="0" parTransId="{15B568E9-2E7C-4AAC-941E-69183DB486DB}" sibTransId="{E08C71E3-28BB-42A2-ACCD-467A72E161BE}"/>
    <dgm:cxn modelId="{2F1F60E6-91CD-4971-9F13-134302560A2E}" type="presOf" srcId="{ED51FB3F-0A7E-460D-8BBF-BF6BBD607003}" destId="{60B48670-6CAA-4105-905D-51A712F7CCD5}" srcOrd="0" destOrd="1" presId="urn:microsoft.com/office/officeart/2005/8/layout/gear1"/>
    <dgm:cxn modelId="{31AD1393-6341-4FBE-89DA-893F180E9306}" srcId="{2A7F3BFB-CB5E-475F-9031-13CDA3DAECE8}" destId="{AC09BB68-7193-4077-90D8-9F1BDE7F2BFF}" srcOrd="0" destOrd="0" parTransId="{8EED7BFE-D3C6-4F1E-B950-7A854C836770}" sibTransId="{72AD9EAD-7478-4AA9-8EA3-2E513C78B792}"/>
    <dgm:cxn modelId="{756F9F0A-739A-4783-BE82-DD47CEB81C2E}" type="presParOf" srcId="{39239513-C1EA-483E-AA30-03137F1C8275}" destId="{A05027A9-21E1-4A99-98AB-7916CDE28E5C}" srcOrd="0" destOrd="0" presId="urn:microsoft.com/office/officeart/2005/8/layout/gear1"/>
    <dgm:cxn modelId="{5F1F5283-5BE3-441C-A3BF-469FBBE1CE63}" type="presParOf" srcId="{39239513-C1EA-483E-AA30-03137F1C8275}" destId="{EE1679E2-961B-42EC-8B5B-C8939FE74F56}" srcOrd="1" destOrd="0" presId="urn:microsoft.com/office/officeart/2005/8/layout/gear1"/>
    <dgm:cxn modelId="{CD5639C8-3036-4B53-A1AD-B8E6006393B1}" type="presParOf" srcId="{39239513-C1EA-483E-AA30-03137F1C8275}" destId="{CC6303A9-FFD3-4993-BE95-AED39809D115}" srcOrd="2" destOrd="0" presId="urn:microsoft.com/office/officeart/2005/8/layout/gear1"/>
    <dgm:cxn modelId="{BDF27A5F-F259-49B5-AD6D-A9FEAAB7B198}" type="presParOf" srcId="{39239513-C1EA-483E-AA30-03137F1C8275}" destId="{60B48670-6CAA-4105-905D-51A712F7CCD5}" srcOrd="3" destOrd="0" presId="urn:microsoft.com/office/officeart/2005/8/layout/gear1"/>
    <dgm:cxn modelId="{3C58F8F4-A580-4154-8C26-89D6F7635BA1}" type="presParOf" srcId="{39239513-C1EA-483E-AA30-03137F1C8275}" destId="{36D6CDFC-7952-4010-A4F0-08F8716259A6}" srcOrd="4" destOrd="0" presId="urn:microsoft.com/office/officeart/2005/8/layout/gear1"/>
    <dgm:cxn modelId="{52565F81-ED4B-44E2-AD8B-1A8AC92A2CF2}" type="presParOf" srcId="{39239513-C1EA-483E-AA30-03137F1C8275}" destId="{0587B25E-CEA9-4B1D-8ED1-863B5E28021E}" srcOrd="5" destOrd="0" presId="urn:microsoft.com/office/officeart/2005/8/layout/gear1"/>
    <dgm:cxn modelId="{164BD72F-A085-41A9-BD39-1B4ACBB0493C}" type="presParOf" srcId="{39239513-C1EA-483E-AA30-03137F1C8275}" destId="{C770BF39-342D-47B7-AAA4-7120161AFAC6}" srcOrd="6" destOrd="0" presId="urn:microsoft.com/office/officeart/2005/8/layout/gear1"/>
    <dgm:cxn modelId="{B499C791-7573-4545-B504-A24F1856EDD2}" type="presParOf" srcId="{39239513-C1EA-483E-AA30-03137F1C8275}" destId="{BB7E469E-1777-4C93-A695-C35C3B0E7F5B}" srcOrd="7" destOrd="0" presId="urn:microsoft.com/office/officeart/2005/8/layout/gear1"/>
    <dgm:cxn modelId="{B47F8B6F-8FED-4675-ADFE-30AC5EFF097F}" type="presParOf" srcId="{39239513-C1EA-483E-AA30-03137F1C8275}" destId="{1B45954A-36DF-4E95-9963-6212137C3A81}" srcOrd="8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6C6ED4-E79C-41F3-889F-A692A996ED4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83837CA-2A7E-43F5-9B6C-1401A33DCEA0}">
      <dgm:prSet custT="1"/>
      <dgm:spPr/>
      <dgm:t>
        <a:bodyPr/>
        <a:lstStyle/>
        <a:p>
          <a:pPr rtl="0"/>
          <a:r>
            <a:rPr lang="ru-RU" sz="1100" b="0" i="0" dirty="0" smtClean="0">
              <a:solidFill>
                <a:schemeClr val="bg1"/>
              </a:solidFill>
            </a:rPr>
            <a:t>Поиск проблемы и способов её решения</a:t>
          </a:r>
          <a:endParaRPr lang="ru-RU" sz="1100" dirty="0">
            <a:solidFill>
              <a:schemeClr val="bg1"/>
            </a:solidFill>
          </a:endParaRPr>
        </a:p>
      </dgm:t>
    </dgm:pt>
    <dgm:pt modelId="{FF287D29-1E6C-496E-9BB8-41D8466E4BCA}" type="parTrans" cxnId="{488BA7D6-B3B3-42AD-A6E9-936CD27C09CE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D87F9B63-C88C-455B-B89A-C3FCF0601889}" type="sibTrans" cxnId="{488BA7D6-B3B3-42AD-A6E9-936CD27C09CE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09447130-73BE-47A0-A091-B2770863BC99}">
      <dgm:prSet custT="1"/>
      <dgm:spPr/>
      <dgm:t>
        <a:bodyPr/>
        <a:lstStyle/>
        <a:p>
          <a:pPr rtl="0"/>
          <a:r>
            <a:rPr lang="ru-RU" sz="1200" b="0" i="0" dirty="0" smtClean="0">
              <a:solidFill>
                <a:schemeClr val="bg1"/>
              </a:solidFill>
            </a:rPr>
            <a:t>Сбор необходимой информации о библиотеке и выбранной проблематике</a:t>
          </a:r>
          <a:endParaRPr lang="ru-RU" sz="1200" dirty="0">
            <a:solidFill>
              <a:schemeClr val="bg1"/>
            </a:solidFill>
          </a:endParaRPr>
        </a:p>
      </dgm:t>
    </dgm:pt>
    <dgm:pt modelId="{DAB35370-2340-4020-8A20-500D32EA0E5D}" type="parTrans" cxnId="{FB8153AA-D71C-4438-9771-7B70CAA27113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5A142A68-654A-4582-976E-E82C4AA22C1A}" type="sibTrans" cxnId="{FB8153AA-D71C-4438-9771-7B70CAA27113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DC9AAC48-4B28-4B2F-93DF-BFB3970A9D33}">
      <dgm:prSet custT="1"/>
      <dgm:spPr/>
      <dgm:t>
        <a:bodyPr/>
        <a:lstStyle/>
        <a:p>
          <a:pPr rtl="0"/>
          <a:r>
            <a:rPr lang="ru-RU" sz="1300" b="0" i="0" dirty="0" smtClean="0">
              <a:solidFill>
                <a:schemeClr val="bg1"/>
              </a:solidFill>
            </a:rPr>
            <a:t>Логическое проектирование приложения</a:t>
          </a:r>
          <a:endParaRPr lang="ru-RU" sz="1300" dirty="0">
            <a:solidFill>
              <a:schemeClr val="bg1"/>
            </a:solidFill>
          </a:endParaRPr>
        </a:p>
      </dgm:t>
    </dgm:pt>
    <dgm:pt modelId="{81CE921D-32C3-424C-AC15-39ACF51C671A}" type="parTrans" cxnId="{8881F955-DA8E-4D96-B8C7-66BF87E4D087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6C9C39D1-AFD2-4D3D-AA9B-F3E0967F9C13}" type="sibTrans" cxnId="{8881F955-DA8E-4D96-B8C7-66BF87E4D087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9FE64161-5FB5-4538-B1A8-9CAE6D6F030C}">
      <dgm:prSet custT="1"/>
      <dgm:spPr/>
      <dgm:t>
        <a:bodyPr/>
        <a:lstStyle/>
        <a:p>
          <a:pPr rtl="0"/>
          <a:r>
            <a:rPr lang="ru-RU" sz="1400" b="0" i="0" dirty="0" smtClean="0">
              <a:solidFill>
                <a:schemeClr val="bg1"/>
              </a:solidFill>
            </a:rPr>
            <a:t>Создание 3D-моделей библиотеки и AR-гида</a:t>
          </a:r>
          <a:endParaRPr lang="ru-RU" sz="1400" dirty="0">
            <a:solidFill>
              <a:schemeClr val="bg1"/>
            </a:solidFill>
          </a:endParaRPr>
        </a:p>
      </dgm:t>
    </dgm:pt>
    <dgm:pt modelId="{1E0E609D-6A87-40B8-9111-16F140A488AD}" type="parTrans" cxnId="{09BDC1F9-D6DB-42F3-A20D-D66A62E0CFA1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904804E1-E40B-445B-8AB0-DC95D1BDA0D0}" type="sibTrans" cxnId="{09BDC1F9-D6DB-42F3-A20D-D66A62E0CFA1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485DC0EA-4D7A-4953-8486-4A7FE7B8C38B}">
      <dgm:prSet custT="1"/>
      <dgm:spPr/>
      <dgm:t>
        <a:bodyPr/>
        <a:lstStyle/>
        <a:p>
          <a:pPr rtl="0"/>
          <a:r>
            <a:rPr lang="ru-RU" sz="1500" b="0" i="0" dirty="0" smtClean="0">
              <a:solidFill>
                <a:schemeClr val="bg1"/>
              </a:solidFill>
            </a:rPr>
            <a:t>Запись звукового сопровождения</a:t>
          </a:r>
          <a:endParaRPr lang="ru-RU" sz="1500" dirty="0">
            <a:solidFill>
              <a:schemeClr val="bg1"/>
            </a:solidFill>
          </a:endParaRPr>
        </a:p>
      </dgm:t>
    </dgm:pt>
    <dgm:pt modelId="{88F4C342-D9DA-4E04-97AA-A26906456164}" type="parTrans" cxnId="{53F673D5-1E2E-4931-86A5-711D8B5286D3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7361852C-7AB0-42A1-BD6A-B2B678B142A0}" type="sibTrans" cxnId="{53F673D5-1E2E-4931-86A5-711D8B5286D3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2E7F4F2A-9E0A-4F45-8014-31130616908D}">
      <dgm:prSet custT="1"/>
      <dgm:spPr/>
      <dgm:t>
        <a:bodyPr/>
        <a:lstStyle/>
        <a:p>
          <a:pPr rtl="0"/>
          <a:r>
            <a:rPr lang="ru-RU" sz="1800" b="0" i="0" dirty="0" smtClean="0">
              <a:solidFill>
                <a:schemeClr val="bg1"/>
              </a:solidFill>
            </a:rPr>
            <a:t>Создание AR-приложения</a:t>
          </a:r>
          <a:endParaRPr lang="ru-RU" sz="1800" dirty="0">
            <a:solidFill>
              <a:schemeClr val="bg1"/>
            </a:solidFill>
          </a:endParaRPr>
        </a:p>
      </dgm:t>
    </dgm:pt>
    <dgm:pt modelId="{AF4D2629-5723-40F3-A1B3-875BF4B630E8}" type="parTrans" cxnId="{D221CD62-0BBC-498C-AECC-4E381006FEE7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2667E6E3-FFD3-4F66-9B67-528D8314D259}" type="sibTrans" cxnId="{D221CD62-0BBC-498C-AECC-4E381006FEE7}">
      <dgm:prSet/>
      <dgm:spPr/>
      <dgm:t>
        <a:bodyPr/>
        <a:lstStyle/>
        <a:p>
          <a:endParaRPr lang="ru-RU" sz="4000">
            <a:solidFill>
              <a:schemeClr val="bg1"/>
            </a:solidFill>
          </a:endParaRPr>
        </a:p>
      </dgm:t>
    </dgm:pt>
    <dgm:pt modelId="{E0ED451F-0852-4D23-AF4F-7602B0A98D6B}" type="pres">
      <dgm:prSet presAssocID="{2C6C6ED4-E79C-41F3-889F-A692A996ED42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ru-RU"/>
        </a:p>
      </dgm:t>
    </dgm:pt>
    <dgm:pt modelId="{D79EFE80-2247-4673-8D3C-D496CB3A3896}" type="pres">
      <dgm:prSet presAssocID="{2C6C6ED4-E79C-41F3-889F-A692A996ED42}" presName="arrowNode" presStyleLbl="node1" presStyleIdx="0" presStyleCnt="1"/>
      <dgm:spPr/>
    </dgm:pt>
    <dgm:pt modelId="{00E37192-101A-456C-9429-F713F464DEC9}" type="pres">
      <dgm:prSet presAssocID="{F83837CA-2A7E-43F5-9B6C-1401A33DCEA0}" presName="txNode1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469C7C6-80D5-4366-98C5-E56EC2D20EF0}" type="pres">
      <dgm:prSet presAssocID="{09447130-73BE-47A0-A091-B2770863BC99}" presName="txNode2" presStyleLbl="revTx" presStyleIdx="1" presStyleCnt="6" custLinFactNeighborX="-7642" custLinFactNeighborY="-144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7E28B3-BD44-4D37-A76C-8C07AAC2611A}" type="pres">
      <dgm:prSet presAssocID="{5A142A68-654A-4582-976E-E82C4AA22C1A}" presName="dotNode2" presStyleCnt="0"/>
      <dgm:spPr/>
    </dgm:pt>
    <dgm:pt modelId="{D781BBC2-6B2B-42E5-B57C-1CCAC1482F88}" type="pres">
      <dgm:prSet presAssocID="{5A142A68-654A-4582-976E-E82C4AA22C1A}" presName="dotRepeatNode" presStyleLbl="fgShp" presStyleIdx="0" presStyleCnt="4"/>
      <dgm:spPr/>
      <dgm:t>
        <a:bodyPr/>
        <a:lstStyle/>
        <a:p>
          <a:endParaRPr lang="ru-RU"/>
        </a:p>
      </dgm:t>
    </dgm:pt>
    <dgm:pt modelId="{3D38C210-EFB7-4282-A4B0-DAC344B289AA}" type="pres">
      <dgm:prSet presAssocID="{DC9AAC48-4B28-4B2F-93DF-BFB3970A9D33}" presName="txNode3" presStyleLbl="revTx" presStyleIdx="2" presStyleCnt="6" custLinFactNeighborX="5270" custLinFactNeighborY="1443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D1D456A-5117-4066-86D4-3BB16337F062}" type="pres">
      <dgm:prSet presAssocID="{6C9C39D1-AFD2-4D3D-AA9B-F3E0967F9C13}" presName="dotNode3" presStyleCnt="0"/>
      <dgm:spPr/>
    </dgm:pt>
    <dgm:pt modelId="{5C43BA2F-CFDE-40EC-8437-2AB6CEA13818}" type="pres">
      <dgm:prSet presAssocID="{6C9C39D1-AFD2-4D3D-AA9B-F3E0967F9C13}" presName="dotRepeatNode" presStyleLbl="fgShp" presStyleIdx="1" presStyleCnt="4"/>
      <dgm:spPr/>
      <dgm:t>
        <a:bodyPr/>
        <a:lstStyle/>
        <a:p>
          <a:endParaRPr lang="ru-RU"/>
        </a:p>
      </dgm:t>
    </dgm:pt>
    <dgm:pt modelId="{0D88B523-2C60-485E-AEE1-7D55A3078966}" type="pres">
      <dgm:prSet presAssocID="{9FE64161-5FB5-4538-B1A8-9CAE6D6F030C}" presName="txNode4" presStyleLbl="revTx" presStyleIdx="3" presStyleCnt="6" custScaleX="107373" custLinFactNeighborX="-3647" custLinFactNeighborY="-1546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45C0D8-ADCF-4DF3-BD9D-38A0F195A75C}" type="pres">
      <dgm:prSet presAssocID="{904804E1-E40B-445B-8AB0-DC95D1BDA0D0}" presName="dotNode4" presStyleCnt="0"/>
      <dgm:spPr/>
    </dgm:pt>
    <dgm:pt modelId="{995C77C0-3B17-4E78-9F31-F6FAEC7FFF90}" type="pres">
      <dgm:prSet presAssocID="{904804E1-E40B-445B-8AB0-DC95D1BDA0D0}" presName="dotRepeatNode" presStyleLbl="fgShp" presStyleIdx="2" presStyleCnt="4"/>
      <dgm:spPr/>
      <dgm:t>
        <a:bodyPr/>
        <a:lstStyle/>
        <a:p>
          <a:endParaRPr lang="ru-RU"/>
        </a:p>
      </dgm:t>
    </dgm:pt>
    <dgm:pt modelId="{22CAFB1D-6F51-49B0-839E-1087FEAA9C91}" type="pres">
      <dgm:prSet presAssocID="{485DC0EA-4D7A-4953-8486-4A7FE7B8C38B}" presName="txNode5" presStyleLbl="revTx" presStyleIdx="4" presStyleCnt="6" custLinFactNeighborX="136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696924-20B0-4552-BB21-4444CF496801}" type="pres">
      <dgm:prSet presAssocID="{7361852C-7AB0-42A1-BD6A-B2B678B142A0}" presName="dotNode5" presStyleCnt="0"/>
      <dgm:spPr/>
    </dgm:pt>
    <dgm:pt modelId="{D5534300-5F86-425C-AC61-7999E05EBD3C}" type="pres">
      <dgm:prSet presAssocID="{7361852C-7AB0-42A1-BD6A-B2B678B142A0}" presName="dotRepeatNode" presStyleLbl="fgShp" presStyleIdx="3" presStyleCnt="4"/>
      <dgm:spPr/>
      <dgm:t>
        <a:bodyPr/>
        <a:lstStyle/>
        <a:p>
          <a:endParaRPr lang="ru-RU"/>
        </a:p>
      </dgm:t>
    </dgm:pt>
    <dgm:pt modelId="{61C8F73D-0D15-410C-B18B-807339B4B211}" type="pres">
      <dgm:prSet presAssocID="{2E7F4F2A-9E0A-4F45-8014-31130616908D}" presName="txNode6" presStyleLbl="revTx" presStyleIdx="5" presStyleCnt="6" custScaleY="69165" custLinFactNeighborX="480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34EBD82-4E5F-4AEA-AE91-496A43A788FB}" type="presOf" srcId="{5A142A68-654A-4582-976E-E82C4AA22C1A}" destId="{D781BBC2-6B2B-42E5-B57C-1CCAC1482F88}" srcOrd="0" destOrd="0" presId="urn:microsoft.com/office/officeart/2009/3/layout/DescendingProcess"/>
    <dgm:cxn modelId="{84B4DEBA-6C7A-4B57-8F21-BB6A0CA6FCCD}" type="presOf" srcId="{904804E1-E40B-445B-8AB0-DC95D1BDA0D0}" destId="{995C77C0-3B17-4E78-9F31-F6FAEC7FFF90}" srcOrd="0" destOrd="0" presId="urn:microsoft.com/office/officeart/2009/3/layout/DescendingProcess"/>
    <dgm:cxn modelId="{3F769109-F714-4DE8-ABFC-658548F489C1}" type="presOf" srcId="{485DC0EA-4D7A-4953-8486-4A7FE7B8C38B}" destId="{22CAFB1D-6F51-49B0-839E-1087FEAA9C91}" srcOrd="0" destOrd="0" presId="urn:microsoft.com/office/officeart/2009/3/layout/DescendingProcess"/>
    <dgm:cxn modelId="{FC3E5682-D202-4040-99D7-14F422616375}" type="presOf" srcId="{7361852C-7AB0-42A1-BD6A-B2B678B142A0}" destId="{D5534300-5F86-425C-AC61-7999E05EBD3C}" srcOrd="0" destOrd="0" presId="urn:microsoft.com/office/officeart/2009/3/layout/DescendingProcess"/>
    <dgm:cxn modelId="{F5A32A49-401A-40CD-860C-DC213F150D7F}" type="presOf" srcId="{6C9C39D1-AFD2-4D3D-AA9B-F3E0967F9C13}" destId="{5C43BA2F-CFDE-40EC-8437-2AB6CEA13818}" srcOrd="0" destOrd="0" presId="urn:microsoft.com/office/officeart/2009/3/layout/DescendingProcess"/>
    <dgm:cxn modelId="{434386E9-BCA5-4263-8606-541055BA4880}" type="presOf" srcId="{9FE64161-5FB5-4538-B1A8-9CAE6D6F030C}" destId="{0D88B523-2C60-485E-AEE1-7D55A3078966}" srcOrd="0" destOrd="0" presId="urn:microsoft.com/office/officeart/2009/3/layout/DescendingProcess"/>
    <dgm:cxn modelId="{F0677A32-4EFE-4CF1-A6EE-9D528345860A}" type="presOf" srcId="{2C6C6ED4-E79C-41F3-889F-A692A996ED42}" destId="{E0ED451F-0852-4D23-AF4F-7602B0A98D6B}" srcOrd="0" destOrd="0" presId="urn:microsoft.com/office/officeart/2009/3/layout/DescendingProcess"/>
    <dgm:cxn modelId="{5F3A3205-891A-4616-B617-26F4C1D376B7}" type="presOf" srcId="{2E7F4F2A-9E0A-4F45-8014-31130616908D}" destId="{61C8F73D-0D15-410C-B18B-807339B4B211}" srcOrd="0" destOrd="0" presId="urn:microsoft.com/office/officeart/2009/3/layout/DescendingProcess"/>
    <dgm:cxn modelId="{F7A72AD3-A53A-4D62-AAB6-53A63117A26B}" type="presOf" srcId="{DC9AAC48-4B28-4B2F-93DF-BFB3970A9D33}" destId="{3D38C210-EFB7-4282-A4B0-DAC344B289AA}" srcOrd="0" destOrd="0" presId="urn:microsoft.com/office/officeart/2009/3/layout/DescendingProcess"/>
    <dgm:cxn modelId="{488BA7D6-B3B3-42AD-A6E9-936CD27C09CE}" srcId="{2C6C6ED4-E79C-41F3-889F-A692A996ED42}" destId="{F83837CA-2A7E-43F5-9B6C-1401A33DCEA0}" srcOrd="0" destOrd="0" parTransId="{FF287D29-1E6C-496E-9BB8-41D8466E4BCA}" sibTransId="{D87F9B63-C88C-455B-B89A-C3FCF0601889}"/>
    <dgm:cxn modelId="{53F673D5-1E2E-4931-86A5-711D8B5286D3}" srcId="{2C6C6ED4-E79C-41F3-889F-A692A996ED42}" destId="{485DC0EA-4D7A-4953-8486-4A7FE7B8C38B}" srcOrd="4" destOrd="0" parTransId="{88F4C342-D9DA-4E04-97AA-A26906456164}" sibTransId="{7361852C-7AB0-42A1-BD6A-B2B678B142A0}"/>
    <dgm:cxn modelId="{8881F955-DA8E-4D96-B8C7-66BF87E4D087}" srcId="{2C6C6ED4-E79C-41F3-889F-A692A996ED42}" destId="{DC9AAC48-4B28-4B2F-93DF-BFB3970A9D33}" srcOrd="2" destOrd="0" parTransId="{81CE921D-32C3-424C-AC15-39ACF51C671A}" sibTransId="{6C9C39D1-AFD2-4D3D-AA9B-F3E0967F9C13}"/>
    <dgm:cxn modelId="{FB8153AA-D71C-4438-9771-7B70CAA27113}" srcId="{2C6C6ED4-E79C-41F3-889F-A692A996ED42}" destId="{09447130-73BE-47A0-A091-B2770863BC99}" srcOrd="1" destOrd="0" parTransId="{DAB35370-2340-4020-8A20-500D32EA0E5D}" sibTransId="{5A142A68-654A-4582-976E-E82C4AA22C1A}"/>
    <dgm:cxn modelId="{45D34AD7-8F2D-4B29-8C70-A50ECEC8DC7A}" type="presOf" srcId="{F83837CA-2A7E-43F5-9B6C-1401A33DCEA0}" destId="{00E37192-101A-456C-9429-F713F464DEC9}" srcOrd="0" destOrd="0" presId="urn:microsoft.com/office/officeart/2009/3/layout/DescendingProcess"/>
    <dgm:cxn modelId="{AB2C6776-F8D7-4975-A61A-ACC0196FF5B5}" type="presOf" srcId="{09447130-73BE-47A0-A091-B2770863BC99}" destId="{5469C7C6-80D5-4366-98C5-E56EC2D20EF0}" srcOrd="0" destOrd="0" presId="urn:microsoft.com/office/officeart/2009/3/layout/DescendingProcess"/>
    <dgm:cxn modelId="{D221CD62-0BBC-498C-AECC-4E381006FEE7}" srcId="{2C6C6ED4-E79C-41F3-889F-A692A996ED42}" destId="{2E7F4F2A-9E0A-4F45-8014-31130616908D}" srcOrd="5" destOrd="0" parTransId="{AF4D2629-5723-40F3-A1B3-875BF4B630E8}" sibTransId="{2667E6E3-FFD3-4F66-9B67-528D8314D259}"/>
    <dgm:cxn modelId="{09BDC1F9-D6DB-42F3-A20D-D66A62E0CFA1}" srcId="{2C6C6ED4-E79C-41F3-889F-A692A996ED42}" destId="{9FE64161-5FB5-4538-B1A8-9CAE6D6F030C}" srcOrd="3" destOrd="0" parTransId="{1E0E609D-6A87-40B8-9111-16F140A488AD}" sibTransId="{904804E1-E40B-445B-8AB0-DC95D1BDA0D0}"/>
    <dgm:cxn modelId="{68A78A9D-8FE2-4433-B948-7CF51AE0488F}" type="presParOf" srcId="{E0ED451F-0852-4D23-AF4F-7602B0A98D6B}" destId="{D79EFE80-2247-4673-8D3C-D496CB3A3896}" srcOrd="0" destOrd="0" presId="urn:microsoft.com/office/officeart/2009/3/layout/DescendingProcess"/>
    <dgm:cxn modelId="{F618A3E5-2C78-4675-B9A9-DC3734D28800}" type="presParOf" srcId="{E0ED451F-0852-4D23-AF4F-7602B0A98D6B}" destId="{00E37192-101A-456C-9429-F713F464DEC9}" srcOrd="1" destOrd="0" presId="urn:microsoft.com/office/officeart/2009/3/layout/DescendingProcess"/>
    <dgm:cxn modelId="{B282B639-0B37-4F49-8DBB-63DB091778DC}" type="presParOf" srcId="{E0ED451F-0852-4D23-AF4F-7602B0A98D6B}" destId="{5469C7C6-80D5-4366-98C5-E56EC2D20EF0}" srcOrd="2" destOrd="0" presId="urn:microsoft.com/office/officeart/2009/3/layout/DescendingProcess"/>
    <dgm:cxn modelId="{40A34E8F-754C-4598-AE7B-551025FA7AA5}" type="presParOf" srcId="{E0ED451F-0852-4D23-AF4F-7602B0A98D6B}" destId="{0D7E28B3-BD44-4D37-A76C-8C07AAC2611A}" srcOrd="3" destOrd="0" presId="urn:microsoft.com/office/officeart/2009/3/layout/DescendingProcess"/>
    <dgm:cxn modelId="{F912E537-B9F8-468B-A8E2-8FD7409E2692}" type="presParOf" srcId="{0D7E28B3-BD44-4D37-A76C-8C07AAC2611A}" destId="{D781BBC2-6B2B-42E5-B57C-1CCAC1482F88}" srcOrd="0" destOrd="0" presId="urn:microsoft.com/office/officeart/2009/3/layout/DescendingProcess"/>
    <dgm:cxn modelId="{558E038E-24C5-4176-993E-83C93A947DFE}" type="presParOf" srcId="{E0ED451F-0852-4D23-AF4F-7602B0A98D6B}" destId="{3D38C210-EFB7-4282-A4B0-DAC344B289AA}" srcOrd="4" destOrd="0" presId="urn:microsoft.com/office/officeart/2009/3/layout/DescendingProcess"/>
    <dgm:cxn modelId="{D2B05D8D-F41B-48B4-B8C4-FBFA358D24E1}" type="presParOf" srcId="{E0ED451F-0852-4D23-AF4F-7602B0A98D6B}" destId="{FD1D456A-5117-4066-86D4-3BB16337F062}" srcOrd="5" destOrd="0" presId="urn:microsoft.com/office/officeart/2009/3/layout/DescendingProcess"/>
    <dgm:cxn modelId="{0BFD3C19-C20E-4FE1-B9C1-6E6002D9AD88}" type="presParOf" srcId="{FD1D456A-5117-4066-86D4-3BB16337F062}" destId="{5C43BA2F-CFDE-40EC-8437-2AB6CEA13818}" srcOrd="0" destOrd="0" presId="urn:microsoft.com/office/officeart/2009/3/layout/DescendingProcess"/>
    <dgm:cxn modelId="{BF713ECE-BBFA-44B4-8402-205755F4AC80}" type="presParOf" srcId="{E0ED451F-0852-4D23-AF4F-7602B0A98D6B}" destId="{0D88B523-2C60-485E-AEE1-7D55A3078966}" srcOrd="6" destOrd="0" presId="urn:microsoft.com/office/officeart/2009/3/layout/DescendingProcess"/>
    <dgm:cxn modelId="{E9DB0844-3E08-46AB-9BF1-DF5E8F879240}" type="presParOf" srcId="{E0ED451F-0852-4D23-AF4F-7602B0A98D6B}" destId="{C245C0D8-ADCF-4DF3-BD9D-38A0F195A75C}" srcOrd="7" destOrd="0" presId="urn:microsoft.com/office/officeart/2009/3/layout/DescendingProcess"/>
    <dgm:cxn modelId="{BA9779F2-909C-4FC0-8557-9AE27CC280D8}" type="presParOf" srcId="{C245C0D8-ADCF-4DF3-BD9D-38A0F195A75C}" destId="{995C77C0-3B17-4E78-9F31-F6FAEC7FFF90}" srcOrd="0" destOrd="0" presId="urn:microsoft.com/office/officeart/2009/3/layout/DescendingProcess"/>
    <dgm:cxn modelId="{772BB182-E66E-4369-98F3-EB8635827136}" type="presParOf" srcId="{E0ED451F-0852-4D23-AF4F-7602B0A98D6B}" destId="{22CAFB1D-6F51-49B0-839E-1087FEAA9C91}" srcOrd="8" destOrd="0" presId="urn:microsoft.com/office/officeart/2009/3/layout/DescendingProcess"/>
    <dgm:cxn modelId="{68501686-37FB-48B7-BD3E-726FB3911C6B}" type="presParOf" srcId="{E0ED451F-0852-4D23-AF4F-7602B0A98D6B}" destId="{1A696924-20B0-4552-BB21-4444CF496801}" srcOrd="9" destOrd="0" presId="urn:microsoft.com/office/officeart/2009/3/layout/DescendingProcess"/>
    <dgm:cxn modelId="{44829010-BB3F-46C8-8E8A-C5616F97C426}" type="presParOf" srcId="{1A696924-20B0-4552-BB21-4444CF496801}" destId="{D5534300-5F86-425C-AC61-7999E05EBD3C}" srcOrd="0" destOrd="0" presId="urn:microsoft.com/office/officeart/2009/3/layout/DescendingProcess"/>
    <dgm:cxn modelId="{3F1BDC30-8932-4D36-BE1E-98356B1A106C}" type="presParOf" srcId="{E0ED451F-0852-4D23-AF4F-7602B0A98D6B}" destId="{61C8F73D-0D15-410C-B18B-807339B4B211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027A9-21E1-4A99-98AB-7916CDE28E5C}">
      <dsp:nvSpPr>
        <dsp:cNvPr id="0" name=""/>
        <dsp:cNvSpPr/>
      </dsp:nvSpPr>
      <dsp:spPr>
        <a:xfrm>
          <a:off x="4263409" y="1764000"/>
          <a:ext cx="2772000" cy="277200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smtClean="0"/>
            <a:t>Создать мобильное </a:t>
          </a:r>
          <a:r>
            <a:rPr lang="en-GB" sz="1200" b="0" i="0" kern="1200" smtClean="0"/>
            <a:t>AR-</a:t>
          </a:r>
          <a:r>
            <a:rPr lang="ru-RU" sz="1200" b="0" i="0" kern="1200" smtClean="0"/>
            <a:t>приложение</a:t>
          </a:r>
          <a:endParaRPr lang="ru-RU" sz="1200" kern="1200"/>
        </a:p>
      </dsp:txBody>
      <dsp:txXfrm>
        <a:off x="4820704" y="2413328"/>
        <a:ext cx="1657410" cy="1424865"/>
      </dsp:txXfrm>
    </dsp:sp>
    <dsp:sp modelId="{60B48670-6CAA-4105-905D-51A712F7CCD5}">
      <dsp:nvSpPr>
        <dsp:cNvPr id="0" name=""/>
        <dsp:cNvSpPr/>
      </dsp:nvSpPr>
      <dsp:spPr>
        <a:xfrm>
          <a:off x="3910609" y="3477600"/>
          <a:ext cx="1764000" cy="105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b="0" i="0" kern="1200" smtClean="0"/>
            <a:t>Записать звуковое сопровождение</a:t>
          </a:r>
          <a:endParaRPr lang="ru-RU" sz="10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b="0" i="0" kern="1200" smtClean="0"/>
            <a:t>Реализовать стилизацию библиотеки</a:t>
          </a:r>
          <a:endParaRPr lang="ru-RU" sz="10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b="0" i="0" kern="1200" smtClean="0"/>
            <a:t>Смоделировать </a:t>
          </a:r>
          <a:r>
            <a:rPr lang="en-GB" sz="1000" b="0" i="0" kern="1200" smtClean="0"/>
            <a:t>AR-</a:t>
          </a:r>
          <a:r>
            <a:rPr lang="ru-RU" sz="1000" b="0" i="0" kern="1200" smtClean="0"/>
            <a:t>гида</a:t>
          </a:r>
          <a:endParaRPr lang="ru-RU" sz="10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000" b="0" i="0" kern="1200" smtClean="0"/>
            <a:t>Стилизация карты библиотеки</a:t>
          </a:r>
          <a:endParaRPr lang="ru-RU" sz="1000" kern="1200"/>
        </a:p>
      </dsp:txBody>
      <dsp:txXfrm>
        <a:off x="3941608" y="3508599"/>
        <a:ext cx="1702002" cy="996402"/>
      </dsp:txXfrm>
    </dsp:sp>
    <dsp:sp modelId="{36D6CDFC-7952-4010-A4F0-08F8716259A6}">
      <dsp:nvSpPr>
        <dsp:cNvPr id="0" name=""/>
        <dsp:cNvSpPr/>
      </dsp:nvSpPr>
      <dsp:spPr>
        <a:xfrm>
          <a:off x="2606670" y="1108800"/>
          <a:ext cx="2103877" cy="201600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dirty="0" smtClean="0"/>
            <a:t>Создание завлекающего плаката</a:t>
          </a:r>
          <a:endParaRPr lang="ru-RU" sz="1200" kern="1200" dirty="0"/>
        </a:p>
      </dsp:txBody>
      <dsp:txXfrm>
        <a:off x="3126978" y="1619402"/>
        <a:ext cx="1063261" cy="994796"/>
      </dsp:txXfrm>
    </dsp:sp>
    <dsp:sp modelId="{BB7E469E-1777-4C93-A695-C35C3B0E7F5B}">
      <dsp:nvSpPr>
        <dsp:cNvPr id="0" name=""/>
        <dsp:cNvSpPr/>
      </dsp:nvSpPr>
      <dsp:spPr>
        <a:xfrm>
          <a:off x="4416759" y="1278347"/>
          <a:ext cx="3409560" cy="3409560"/>
        </a:xfrm>
        <a:prstGeom prst="circularArrow">
          <a:avLst>
            <a:gd name="adj1" fmla="val 4878"/>
            <a:gd name="adj2" fmla="val 312630"/>
            <a:gd name="adj3" fmla="val 3201419"/>
            <a:gd name="adj4" fmla="val 15143203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5954A-36DF-4E95-9963-6212137C3A81}">
      <dsp:nvSpPr>
        <dsp:cNvPr id="0" name=""/>
        <dsp:cNvSpPr/>
      </dsp:nvSpPr>
      <dsp:spPr>
        <a:xfrm>
          <a:off x="2293579" y="659106"/>
          <a:ext cx="2577960" cy="257796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EFE80-2247-4673-8D3C-D496CB3A3896}">
      <dsp:nvSpPr>
        <dsp:cNvPr id="0" name=""/>
        <dsp:cNvSpPr/>
      </dsp:nvSpPr>
      <dsp:spPr>
        <a:xfrm rot="4396374">
          <a:off x="1694528" y="835239"/>
          <a:ext cx="3623402" cy="2526871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1BBC2-6B2B-42E5-B57C-1CCAC1482F88}">
      <dsp:nvSpPr>
        <dsp:cNvPr id="0" name=""/>
        <dsp:cNvSpPr/>
      </dsp:nvSpPr>
      <dsp:spPr>
        <a:xfrm>
          <a:off x="2929513" y="1084595"/>
          <a:ext cx="91502" cy="915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3BA2F-CFDE-40EC-8437-2AB6CEA13818}">
      <dsp:nvSpPr>
        <dsp:cNvPr id="0" name=""/>
        <dsp:cNvSpPr/>
      </dsp:nvSpPr>
      <dsp:spPr>
        <a:xfrm>
          <a:off x="3446165" y="1481245"/>
          <a:ext cx="91502" cy="915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C77C0-3B17-4E78-9F31-F6FAEC7FFF90}">
      <dsp:nvSpPr>
        <dsp:cNvPr id="0" name=""/>
        <dsp:cNvSpPr/>
      </dsp:nvSpPr>
      <dsp:spPr>
        <a:xfrm>
          <a:off x="3910643" y="1945472"/>
          <a:ext cx="91502" cy="915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37192-101A-456C-9429-F713F464DEC9}">
      <dsp:nvSpPr>
        <dsp:cNvPr id="0" name=""/>
        <dsp:cNvSpPr/>
      </dsp:nvSpPr>
      <dsp:spPr>
        <a:xfrm>
          <a:off x="1451625" y="0"/>
          <a:ext cx="1708321" cy="671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b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0" i="0" kern="1200" dirty="0" smtClean="0">
              <a:solidFill>
                <a:schemeClr val="bg1"/>
              </a:solidFill>
            </a:rPr>
            <a:t>Поиск проблемы и способов её решения</a:t>
          </a:r>
          <a:endParaRPr lang="ru-RU" sz="1100" kern="1200" dirty="0">
            <a:solidFill>
              <a:schemeClr val="bg1"/>
            </a:solidFill>
          </a:endParaRPr>
        </a:p>
      </dsp:txBody>
      <dsp:txXfrm>
        <a:off x="1451625" y="0"/>
        <a:ext cx="1708321" cy="671576"/>
      </dsp:txXfrm>
    </dsp:sp>
    <dsp:sp modelId="{5469C7C6-80D5-4366-98C5-E56EC2D20EF0}">
      <dsp:nvSpPr>
        <dsp:cNvPr id="0" name=""/>
        <dsp:cNvSpPr/>
      </dsp:nvSpPr>
      <dsp:spPr>
        <a:xfrm>
          <a:off x="3335253" y="697582"/>
          <a:ext cx="2539397" cy="671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dirty="0" smtClean="0">
              <a:solidFill>
                <a:schemeClr val="bg1"/>
              </a:solidFill>
            </a:rPr>
            <a:t>Сбор необходимой информации о библиотеке и выбранной проблематике</a:t>
          </a:r>
          <a:endParaRPr lang="ru-RU" sz="1200" kern="1200" dirty="0">
            <a:solidFill>
              <a:schemeClr val="bg1"/>
            </a:solidFill>
          </a:endParaRPr>
        </a:p>
      </dsp:txBody>
      <dsp:txXfrm>
        <a:off x="3335253" y="697582"/>
        <a:ext cx="2539397" cy="671576"/>
      </dsp:txXfrm>
    </dsp:sp>
    <dsp:sp modelId="{3D38C210-EFB7-4282-A4B0-DAC344B289AA}">
      <dsp:nvSpPr>
        <dsp:cNvPr id="0" name=""/>
        <dsp:cNvSpPr/>
      </dsp:nvSpPr>
      <dsp:spPr>
        <a:xfrm>
          <a:off x="1541654" y="1288170"/>
          <a:ext cx="1708321" cy="671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b="0" i="0" kern="1200" dirty="0" smtClean="0">
              <a:solidFill>
                <a:schemeClr val="bg1"/>
              </a:solidFill>
            </a:rPr>
            <a:t>Логическое проектирование приложения</a:t>
          </a:r>
          <a:endParaRPr lang="ru-RU" sz="1300" kern="1200" dirty="0">
            <a:solidFill>
              <a:schemeClr val="bg1"/>
            </a:solidFill>
          </a:endParaRPr>
        </a:p>
      </dsp:txBody>
      <dsp:txXfrm>
        <a:off x="1541654" y="1288170"/>
        <a:ext cx="1708321" cy="671576"/>
      </dsp:txXfrm>
    </dsp:sp>
    <dsp:sp modelId="{D5534300-5F86-425C-AC61-7999E05EBD3C}">
      <dsp:nvSpPr>
        <dsp:cNvPr id="0" name=""/>
        <dsp:cNvSpPr/>
      </dsp:nvSpPr>
      <dsp:spPr>
        <a:xfrm>
          <a:off x="4246767" y="2456289"/>
          <a:ext cx="91502" cy="915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8B523-2C60-485E-AEE1-7D55A3078966}">
      <dsp:nvSpPr>
        <dsp:cNvPr id="0" name=""/>
        <dsp:cNvSpPr/>
      </dsp:nvSpPr>
      <dsp:spPr>
        <a:xfrm>
          <a:off x="4235110" y="1551562"/>
          <a:ext cx="1834276" cy="671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0" i="0" kern="1200" dirty="0" smtClean="0">
              <a:solidFill>
                <a:schemeClr val="bg1"/>
              </a:solidFill>
            </a:rPr>
            <a:t>Создание 3D-моделей библиотеки и AR-гида</a:t>
          </a:r>
          <a:endParaRPr lang="ru-RU" sz="1400" kern="1200" dirty="0">
            <a:solidFill>
              <a:schemeClr val="bg1"/>
            </a:solidFill>
          </a:endParaRPr>
        </a:p>
      </dsp:txBody>
      <dsp:txXfrm>
        <a:off x="4235110" y="1551562"/>
        <a:ext cx="1834276" cy="671576"/>
      </dsp:txXfrm>
    </dsp:sp>
    <dsp:sp modelId="{22CAFB1D-6F51-49B0-839E-1087FEAA9C91}">
      <dsp:nvSpPr>
        <dsp:cNvPr id="0" name=""/>
        <dsp:cNvSpPr/>
      </dsp:nvSpPr>
      <dsp:spPr>
        <a:xfrm>
          <a:off x="1486288" y="2166252"/>
          <a:ext cx="2539397" cy="671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0" i="0" kern="1200" dirty="0" smtClean="0">
              <a:solidFill>
                <a:schemeClr val="bg1"/>
              </a:solidFill>
            </a:rPr>
            <a:t>Запись звукового сопровождения</a:t>
          </a:r>
          <a:endParaRPr lang="ru-RU" sz="1500" kern="1200" dirty="0">
            <a:solidFill>
              <a:schemeClr val="bg1"/>
            </a:solidFill>
          </a:endParaRPr>
        </a:p>
      </dsp:txBody>
      <dsp:txXfrm>
        <a:off x="1486288" y="2166252"/>
        <a:ext cx="2539397" cy="671576"/>
      </dsp:txXfrm>
    </dsp:sp>
    <dsp:sp modelId="{61C8F73D-0D15-410C-B18B-807339B4B211}">
      <dsp:nvSpPr>
        <dsp:cNvPr id="0" name=""/>
        <dsp:cNvSpPr/>
      </dsp:nvSpPr>
      <dsp:spPr>
        <a:xfrm>
          <a:off x="3871002" y="3629315"/>
          <a:ext cx="2308543" cy="464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0" i="0" kern="1200" dirty="0" smtClean="0">
              <a:solidFill>
                <a:schemeClr val="bg1"/>
              </a:solidFill>
            </a:rPr>
            <a:t>Создание AR-приложения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3871002" y="3629315"/>
        <a:ext cx="2308543" cy="464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f1fd190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f1fd19093_0_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00" cy="420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7f1fd19093_0_0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Выполнить в форме последовательности</a:t>
            </a:r>
            <a:endParaRPr/>
          </a:p>
        </p:txBody>
      </p:sp>
      <p:sp>
        <p:nvSpPr>
          <p:cNvPr id="238" name="Google Shape;238;p8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2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4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367740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3"/>
          </p:nvPr>
        </p:nvSpPr>
        <p:spPr>
          <a:xfrm>
            <a:off x="605736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4"/>
          </p:nvPr>
        </p:nvSpPr>
        <p:spPr>
          <a:xfrm>
            <a:off x="129744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5"/>
          </p:nvPr>
        </p:nvSpPr>
        <p:spPr>
          <a:xfrm>
            <a:off x="367740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6"/>
          </p:nvPr>
        </p:nvSpPr>
        <p:spPr>
          <a:xfrm>
            <a:off x="605736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subTitle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5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 txBox="1">
            <a:spLocks noGrp="1"/>
          </p:cNvSpPr>
          <p:nvPr>
            <p:ph type="subTitle" idx="1"/>
          </p:nvPr>
        </p:nvSpPr>
        <p:spPr>
          <a:xfrm>
            <a:off x="1297440" y="420840"/>
            <a:ext cx="7038360" cy="398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8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9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3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0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body" idx="2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body" idx="4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2"/>
          </p:nvPr>
        </p:nvSpPr>
        <p:spPr>
          <a:xfrm>
            <a:off x="367740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3"/>
          </p:nvPr>
        </p:nvSpPr>
        <p:spPr>
          <a:xfrm>
            <a:off x="605736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body" idx="4"/>
          </p:nvPr>
        </p:nvSpPr>
        <p:spPr>
          <a:xfrm>
            <a:off x="129744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body" idx="5"/>
          </p:nvPr>
        </p:nvSpPr>
        <p:spPr>
          <a:xfrm>
            <a:off x="367740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body" idx="6"/>
          </p:nvPr>
        </p:nvSpPr>
        <p:spPr>
          <a:xfrm>
            <a:off x="605736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5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5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6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6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7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ubTitle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8"/>
          <p:cNvSpPr txBox="1">
            <a:spLocks noGrp="1"/>
          </p:cNvSpPr>
          <p:nvPr>
            <p:ph type="subTitle" idx="1"/>
          </p:nvPr>
        </p:nvSpPr>
        <p:spPr>
          <a:xfrm>
            <a:off x="1297440" y="420840"/>
            <a:ext cx="7038360" cy="398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9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9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9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9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0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0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50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50"/>
          <p:cNvSpPr txBox="1">
            <a:spLocks noGrp="1"/>
          </p:cNvSpPr>
          <p:nvPr>
            <p:ph type="body" idx="3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1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1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51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2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2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52"/>
          <p:cNvSpPr txBox="1">
            <a:spLocks noGrp="1"/>
          </p:cNvSpPr>
          <p:nvPr>
            <p:ph type="body" idx="2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body" idx="4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54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54"/>
          <p:cNvSpPr txBox="1">
            <a:spLocks noGrp="1"/>
          </p:cNvSpPr>
          <p:nvPr>
            <p:ph type="body" idx="2"/>
          </p:nvPr>
        </p:nvSpPr>
        <p:spPr>
          <a:xfrm>
            <a:off x="367740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54"/>
          <p:cNvSpPr txBox="1">
            <a:spLocks noGrp="1"/>
          </p:cNvSpPr>
          <p:nvPr>
            <p:ph type="body" idx="3"/>
          </p:nvPr>
        </p:nvSpPr>
        <p:spPr>
          <a:xfrm>
            <a:off x="605736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54"/>
          <p:cNvSpPr txBox="1">
            <a:spLocks noGrp="1"/>
          </p:cNvSpPr>
          <p:nvPr>
            <p:ph type="body" idx="4"/>
          </p:nvPr>
        </p:nvSpPr>
        <p:spPr>
          <a:xfrm>
            <a:off x="129744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54"/>
          <p:cNvSpPr txBox="1">
            <a:spLocks noGrp="1"/>
          </p:cNvSpPr>
          <p:nvPr>
            <p:ph type="body" idx="5"/>
          </p:nvPr>
        </p:nvSpPr>
        <p:spPr>
          <a:xfrm>
            <a:off x="367740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54"/>
          <p:cNvSpPr txBox="1">
            <a:spLocks noGrp="1"/>
          </p:cNvSpPr>
          <p:nvPr>
            <p:ph type="body" idx="6"/>
          </p:nvPr>
        </p:nvSpPr>
        <p:spPr>
          <a:xfrm>
            <a:off x="605736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subTitle" idx="1"/>
          </p:nvPr>
        </p:nvSpPr>
        <p:spPr>
          <a:xfrm>
            <a:off x="1297440" y="420840"/>
            <a:ext cx="7038360" cy="398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3"/>
          </p:nvPr>
        </p:nvSpPr>
        <p:spPr>
          <a:xfrm>
            <a:off x="4903920" y="308772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>
            <a:spLocks noGrp="1"/>
          </p:cNvSpPr>
          <p:nvPr>
            <p:ph type="title"/>
          </p:nvPr>
        </p:nvSpPr>
        <p:spPr>
          <a:xfrm>
            <a:off x="1297440" y="225360"/>
            <a:ext cx="703836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2"/>
          </p:nvPr>
        </p:nvSpPr>
        <p:spPr>
          <a:xfrm>
            <a:off x="4903920" y="1567440"/>
            <a:ext cx="34344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70383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 rot="5400000">
            <a:off x="7500960" y="0"/>
            <a:ext cx="1643040" cy="1643040"/>
          </a:xfrm>
          <a:prstGeom prst="diagStripe">
            <a:avLst>
              <a:gd name="adj" fmla="val 0"/>
            </a:avLst>
          </a:prstGeom>
          <a:solidFill>
            <a:schemeClr val="lt1">
              <a:alpha val="392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16"/>
          <p:cNvGrpSpPr/>
          <p:nvPr/>
        </p:nvGrpSpPr>
        <p:grpSpPr>
          <a:xfrm>
            <a:off x="-540" y="2160"/>
            <a:ext cx="5153580" cy="5133600"/>
            <a:chOff x="-540" y="2160"/>
            <a:chExt cx="5153580" cy="5133600"/>
          </a:xfrm>
        </p:grpSpPr>
        <p:sp>
          <p:nvSpPr>
            <p:cNvPr id="12" name="Google Shape;12;p16"/>
            <p:cNvSpPr/>
            <p:nvPr/>
          </p:nvSpPr>
          <p:spPr>
            <a:xfrm rot="-5400000">
              <a:off x="9720" y="-7560"/>
              <a:ext cx="5133600" cy="515304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6840" y="1135440"/>
              <a:ext cx="3981600" cy="399636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6"/>
            <p:cNvSpPr/>
            <p:nvPr/>
          </p:nvSpPr>
          <p:spPr>
            <a:xfrm rot="-5400000">
              <a:off x="5760" y="-2160"/>
              <a:ext cx="2290680" cy="229932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6"/>
            <p:cNvSpPr/>
            <p:nvPr/>
          </p:nvSpPr>
          <p:spPr>
            <a:xfrm flipH="1">
              <a:off x="651960" y="588240"/>
              <a:ext cx="2299320" cy="229068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1297440" y="420840"/>
            <a:ext cx="7038360" cy="8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8"/>
          <p:cNvGrpSpPr/>
          <p:nvPr/>
        </p:nvGrpSpPr>
        <p:grpSpPr>
          <a:xfrm>
            <a:off x="0" y="381600"/>
            <a:ext cx="1036440" cy="1015200"/>
            <a:chOff x="0" y="381600"/>
            <a:chExt cx="1036440" cy="1015200"/>
          </a:xfrm>
        </p:grpSpPr>
        <p:sp>
          <p:nvSpPr>
            <p:cNvPr id="68" name="Google Shape;68;p18"/>
            <p:cNvSpPr/>
            <p:nvPr/>
          </p:nvSpPr>
          <p:spPr>
            <a:xfrm rot="-54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8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1297440" y="420840"/>
            <a:ext cx="7038360" cy="8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1"/>
          <p:cNvGrpSpPr/>
          <p:nvPr/>
        </p:nvGrpSpPr>
        <p:grpSpPr>
          <a:xfrm>
            <a:off x="4406400" y="-540"/>
            <a:ext cx="4736880" cy="5144220"/>
            <a:chOff x="4406400" y="-540"/>
            <a:chExt cx="4736880" cy="5144220"/>
          </a:xfrm>
        </p:grpSpPr>
        <p:sp>
          <p:nvSpPr>
            <p:cNvPr id="122" name="Google Shape;122;p21"/>
            <p:cNvSpPr/>
            <p:nvPr/>
          </p:nvSpPr>
          <p:spPr>
            <a:xfrm rot="5400000">
              <a:off x="4407840" y="-1440"/>
              <a:ext cx="4734000" cy="473688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 rot="5400000">
              <a:off x="4841280" y="5400"/>
              <a:ext cx="4298040" cy="428616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 rot="-5400000">
              <a:off x="5618520" y="12373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 flipH="1">
              <a:off x="5849280" y="1443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 rot="-5400000">
              <a:off x="5987160" y="24703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 flipH="1">
              <a:off x="6221520" y="26773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 rot="-5400000">
              <a:off x="6675480" y="18630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 flipH="1">
              <a:off x="6907320" y="2069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 rot="-5400000">
              <a:off x="6861240" y="247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 flipH="1">
              <a:off x="7964640" y="26931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 flipH="1">
              <a:off x="8144280" y="33091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 rot="-5400000">
              <a:off x="7047720" y="30960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 flipH="1">
              <a:off x="7275960" y="3302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 rot="-5400000">
              <a:off x="7227360" y="3711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 flipH="1">
              <a:off x="7461720" y="391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 rot="-5400000">
              <a:off x="8102520" y="371952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 flipH="1">
              <a:off x="8333640" y="39261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rot="-5400000">
              <a:off x="8288280" y="433548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png"/><Relationship Id="rId1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"/>
          <p:cNvSpPr/>
          <p:nvPr/>
        </p:nvSpPr>
        <p:spPr>
          <a:xfrm>
            <a:off x="3537000" y="1578240"/>
            <a:ext cx="5016960" cy="157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AR-guide</a:t>
            </a:r>
            <a:endParaRPr sz="7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1"/>
          <p:cNvPicPr preferRelativeResize="0"/>
          <p:nvPr/>
        </p:nvPicPr>
        <p:blipFill rotWithShape="1">
          <a:blip r:embed="rId3">
            <a:alphaModFix/>
          </a:blip>
          <a:srcRect r="80784"/>
          <a:stretch/>
        </p:blipFill>
        <p:spPr>
          <a:xfrm>
            <a:off x="5287638" y="3156475"/>
            <a:ext cx="1515675" cy="14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7440" y="545801"/>
            <a:ext cx="7038360" cy="60939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Использованное ПО</a:t>
            </a:r>
            <a:r>
              <a:rPr lang="en-GB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и ОС</a:t>
            </a:r>
            <a:endParaRPr lang="ru-RU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816620" y="1155198"/>
            <a:ext cx="3900480" cy="3700819"/>
          </a:xfrm>
          <a:prstGeom prst="rect">
            <a:avLst/>
          </a:prstGeom>
          <a:ln>
            <a:solidFill>
              <a:srgbClr val="0145A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yt3.ggpht.com/a/AGF-l7_mKrMnFPX-3VQTbYJF7aYCzTUQvyRRStDSDg=s900-c-k-c0xffffffff-no-rj-m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23" y="32350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.imgur.com/iZ4YZbZ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352">
                        <a14:foregroundMark x1="61389" y1="56111" x2="61389" y2="56111"/>
                        <a14:foregroundMark x1="61389" y1="56111" x2="61389" y2="56111"/>
                        <a14:foregroundMark x1="46944" y1="49907" x2="59907" y2="60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20" y="119007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onebonsai.com/wp-content/uploads/Vuforia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63" y="3298256"/>
            <a:ext cx="200651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0-tub-ru.yandex.net/i?id=e2f429defa17cca0d9aab0745f625b40-l&amp;n=1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368" y="119007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avatanplus.com/files/resources/original/5a2a5acedb69b1603572b83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855" y="129540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nzherald.co.nz/resizer/bfoS8dlEp4SA0E90K2yCNXUnRnw=/1200x0/smart/filters:quality(70)/arc-anglerfish-syd-prod-nzme.s3.amazonaws.com/public/D6EE2XEPMNCWBJCQBQWH4KOVIM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7667" y1="25083" x2="35833" y2="19750"/>
                        <a14:foregroundMark x1="22333" y1="14500" x2="28167" y2="7750"/>
                        <a14:foregroundMark x1="75750" y1="29833" x2="65667" y2="51500"/>
                        <a14:foregroundMark x1="90167" y1="23083" x2="88750" y2="33250"/>
                        <a14:foregroundMark x1="31000" y1="53417" x2="31500" y2="65917"/>
                        <a14:foregroundMark x1="12750" y1="71250" x2="21917" y2="45750"/>
                        <a14:foregroundMark x1="32917" y1="47167" x2="39167" y2="53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371" y="377601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dn.afterdawn.fi/v3/news/original/android-logo-larg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029" y="1295401"/>
            <a:ext cx="154589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hinese-projectors.ru/wp-content/uploads/2019/11/Notepad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0" y="257926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kaimi.io/wp-content/uploads/2016/11/winRAR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620" y="259069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759" b="89873" l="3750" r="100000">
                        <a14:foregroundMark x1="34375" y1="53797" x2="38750" y2="56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62" b="9325"/>
          <a:stretch/>
        </p:blipFill>
        <p:spPr>
          <a:xfrm>
            <a:off x="2028738" y="3670695"/>
            <a:ext cx="1350000" cy="1080000"/>
          </a:xfrm>
          <a:prstGeom prst="rect">
            <a:avLst/>
          </a:prstGeom>
        </p:spPr>
      </p:pic>
      <p:pic>
        <p:nvPicPr>
          <p:cNvPr id="1044" name="Picture 20" descr="https://c7.hotpng.com/preview/949/216/971/7-zip-computer-icons-7z-winrar-folders.jpg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20" y="239304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acronicadelpajarito.com/como/wp-content/uploads/2019/04/powerpoint-1.jpg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74414" y1="31738" x2="77051" y2="34570"/>
                        <a14:foregroundMark x1="64551" y1="20801" x2="72949" y2="22754"/>
                        <a14:foregroundMark x1="84082" y1="22559" x2="84473" y2="40234"/>
                        <a14:foregroundMark x1="61523" y1="22559" x2="87109" y2="22070"/>
                        <a14:foregroundMark x1="57227" y1="18750" x2="93652" y2="18848"/>
                        <a14:foregroundMark x1="93457" y1="18848" x2="93457" y2="80078"/>
                        <a14:foregroundMark x1="87402" y1="81152" x2="58105" y2="81152"/>
                        <a14:foregroundMark x1="87305" y1="66992" x2="59961" y2="665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4" y="367069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6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9271" r="79253">
                        <a14:foregroundMark x1="31510" y1="29167" x2="38108" y2="29321"/>
                        <a14:foregroundMark x1="37934" y1="76080" x2="40017" y2="74691"/>
                        <a14:foregroundMark x1="71354" y1="64352" x2="72309" y2="67593"/>
                        <a14:backgroundMark x1="37413" y1="73457" x2="37240" y2="7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0580" y="68580"/>
            <a:ext cx="11239500" cy="53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07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Плакат на площади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3004560" y="1128600"/>
            <a:ext cx="3620520" cy="36205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3143880" y="1267560"/>
            <a:ext cx="3342600" cy="33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ВЫ ЗНАЛИ, что такое возможно?..</a:t>
            </a: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5840" y="2471400"/>
            <a:ext cx="1857960" cy="185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 запуске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 l="9342" t="3772"/>
          <a:stretch/>
        </p:blipFill>
        <p:spPr>
          <a:xfrm>
            <a:off x="1045800" y="1048680"/>
            <a:ext cx="2145960" cy="37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3480" y="914040"/>
            <a:ext cx="2445840" cy="3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3320" y="914040"/>
            <a:ext cx="2261520" cy="39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После наведения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960" y="870120"/>
            <a:ext cx="2261880" cy="40197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1"/>
          <p:cNvSpPr/>
          <p:nvPr/>
        </p:nvSpPr>
        <p:spPr>
          <a:xfrm>
            <a:off x="4065120" y="2382120"/>
            <a:ext cx="130104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ИЛИ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3880" y="870120"/>
            <a:ext cx="2174400" cy="401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Навигация, гид и описание отделов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12"/>
          <p:cNvPicPr preferRelativeResize="0"/>
          <p:nvPr/>
        </p:nvPicPr>
        <p:blipFill rotWithShape="1">
          <a:blip r:embed="rId3">
            <a:alphaModFix/>
          </a:blip>
          <a:srcRect l="7375" t="2968" r="7943" b="2780"/>
          <a:stretch/>
        </p:blipFill>
        <p:spPr>
          <a:xfrm>
            <a:off x="1155775" y="1100750"/>
            <a:ext cx="1774050" cy="36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0240" y="1024560"/>
            <a:ext cx="1940400" cy="388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4880" y="1024560"/>
            <a:ext cx="1933920" cy="388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Состав команды</a:t>
            </a:r>
            <a:endParaRPr sz="30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1297451" y="1307150"/>
            <a:ext cx="7846500" cy="3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Савенков Владислав— главный специалист по программному обеспечению и AR-технологиям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Хайрулина</a:t>
            </a: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Карина — хронометрист, специалист по озвучке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Соколов Алексей — бизнес-эксперт, специалист по озвучке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Ваулин Глеб — дизайнер, разработчик презентации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Нуриев </a:t>
            </a:r>
            <a:r>
              <a:rPr lang="ru-RU" sz="160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Рашит</a:t>
            </a:r>
            <a:r>
              <a:rPr lang="ru-RU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— специалист по программному обеспечению и 3D-</a:t>
            </a:r>
            <a:r>
              <a:rPr lang="ru-RU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моделированию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Константинов Никита — специалист по 3D-</a:t>
            </a:r>
            <a:r>
              <a:rPr lang="ru-RU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моделированию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Байкина</a:t>
            </a:r>
            <a:r>
              <a:rPr lang="ru-RU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Ольга Владимировна и </a:t>
            </a:r>
            <a:r>
              <a:rPr lang="ru-RU" sz="160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Ступченко</a:t>
            </a: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Татьяна Викторовна — библиотечные эксперты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Прутков Иван Андреевич и Ульяненко Данил Дмитриевич — технически</a:t>
            </a:r>
            <a:r>
              <a:rPr lang="ru-RU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эксперты</a:t>
            </a:r>
            <a:endParaRPr sz="16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4;p14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Состав команды</a:t>
            </a:r>
            <a:endParaRPr sz="30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6" t="23293" r="26304" b="37258"/>
          <a:stretch/>
        </p:blipFill>
        <p:spPr>
          <a:xfrm>
            <a:off x="519548" y="3710556"/>
            <a:ext cx="900001" cy="9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4" t="14421" r="20019" b="46418"/>
          <a:stretch/>
        </p:blipFill>
        <p:spPr>
          <a:xfrm>
            <a:off x="971316" y="2909424"/>
            <a:ext cx="900545" cy="9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9" t="14538" r="25221" b="46638"/>
          <a:stretch/>
        </p:blipFill>
        <p:spPr>
          <a:xfrm>
            <a:off x="1419549" y="2108292"/>
            <a:ext cx="900545" cy="9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6" t="25696" r="26404" b="35146"/>
          <a:stretch/>
        </p:blipFill>
        <p:spPr>
          <a:xfrm>
            <a:off x="1869822" y="1307160"/>
            <a:ext cx="900546" cy="9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677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Задачи на хакатон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Доработка двух стилистик до финального состояния ✅</a:t>
            </a:r>
            <a:r>
              <a:rPr lang="ru-RU" sz="1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34290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Записать недостающее речевое </a:t>
            </a:r>
            <a:r>
              <a:rPr lang="ru-R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сопровождение </a:t>
            </a: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✅</a:t>
            </a: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анимации для второго гида ✅</a:t>
            </a:r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презентации проекта ✅</a:t>
            </a:r>
            <a:endParaRPr lang="ru-RU" sz="1800" dirty="0"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Стилизация </a:t>
            </a:r>
            <a:r>
              <a:rPr lang="ru-RU" sz="18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карты </a:t>
            </a:r>
            <a:r>
              <a:rPr lang="ru-RU" sz="1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библиотеки</a:t>
            </a:r>
          </a:p>
          <a:p>
            <a:pPr marL="342900" indent="-342900">
              <a:lnSpc>
                <a:spcPct val="150000"/>
              </a:lnSpc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Заполнение дневника проекта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➢"/>
            </a:pPr>
            <a:r>
              <a:rPr lang="ru-RU" sz="1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Тестирование прототипа</a:t>
            </a:r>
            <a:endParaRPr sz="18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400" y="2232900"/>
            <a:ext cx="2910600" cy="29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Перспективы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1297439" y="1567440"/>
            <a:ext cx="7479465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230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Голосовой помощник на основе искусственного интеллекта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0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Построение маршрута до определенной книги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0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Включение информации о новинках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0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Взаимовыгодное сотрудничество с магазинами/ресторанами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687" y="2962175"/>
            <a:ext cx="3877875" cy="21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Центральная библиотека</a:t>
            </a:r>
            <a:r>
              <a:rPr lang="ru-RU" sz="3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3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г. Первоуральска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 l="8857" r="6471"/>
          <a:stretch/>
        </p:blipFill>
        <p:spPr>
          <a:xfrm>
            <a:off x="271080" y="1770000"/>
            <a:ext cx="4477680" cy="2649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8520" y="1770000"/>
            <a:ext cx="3973320" cy="2649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f1fd19093_0_0"/>
          <p:cNvSpPr txBox="1"/>
          <p:nvPr/>
        </p:nvSpPr>
        <p:spPr>
          <a:xfrm>
            <a:off x="1135850" y="182175"/>
            <a:ext cx="7490100" cy="1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 только для привлечения пользователей в библиотеку, но и для: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7f1fd1909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1941900"/>
            <a:ext cx="4440926" cy="2418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  <p:pic>
        <p:nvPicPr>
          <p:cNvPr id="289" name="Google Shape;289;g7f1fd1909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825" y="1941900"/>
            <a:ext cx="4300125" cy="241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50185" y="1938302"/>
            <a:ext cx="4410633" cy="1329595"/>
          </a:xfrm>
        </p:spPr>
        <p:txBody>
          <a:bodyPr/>
          <a:lstStyle/>
          <a:p>
            <a:r>
              <a:rPr lang="ru-RU" sz="48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СПАСИБО ЗА ВНИМАНИЕ</a:t>
            </a:r>
            <a:endParaRPr lang="ru-RU" sz="48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8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Наше видение проблемы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7449" y="1307150"/>
            <a:ext cx="4366656" cy="291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  <p:sp>
        <p:nvSpPr>
          <p:cNvPr id="209" name="Google Shape;209;p3"/>
          <p:cNvSpPr/>
          <p:nvPr/>
        </p:nvSpPr>
        <p:spPr>
          <a:xfrm>
            <a:off x="5786449" y="1575050"/>
            <a:ext cx="30984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Отсутствие заинтересованности в посещении библиотеки у новых молодых читателей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7440" y="545801"/>
            <a:ext cx="7038360" cy="60939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Цель</a:t>
            </a:r>
            <a:endParaRPr lang="ru-RU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97440" y="1700368"/>
            <a:ext cx="4016160" cy="204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680" lvl="0">
              <a:lnSpc>
                <a:spcPct val="115000"/>
              </a:lnSpc>
            </a:pPr>
            <a:r>
              <a:rPr lang="ru-RU" sz="2800" dirty="0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Создать систему для привлечения новых пользователей библиотеки </a:t>
            </a:r>
            <a:endParaRPr lang="ru-RU" sz="28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pic>
        <p:nvPicPr>
          <p:cNvPr id="5" name="Google Shape;222;p5"/>
          <p:cNvPicPr preferRelativeResize="0"/>
          <p:nvPr/>
        </p:nvPicPr>
        <p:blipFill rotWithShape="1">
          <a:blip r:embed="rId2">
            <a:alphaModFix/>
          </a:blip>
          <a:srcRect l="21773"/>
          <a:stretch/>
        </p:blipFill>
        <p:spPr>
          <a:xfrm>
            <a:off x="5313600" y="1179000"/>
            <a:ext cx="3669839" cy="3083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860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" y="-1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"/>
          <p:cNvSpPr/>
          <p:nvPr/>
        </p:nvSpPr>
        <p:spPr>
          <a:xfrm>
            <a:off x="500" y="-198900"/>
            <a:ext cx="9134400" cy="27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i="0" u="none" strike="noStrike" cap="none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Наше</a:t>
            </a:r>
            <a:endParaRPr sz="4400" b="1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i="0" u="none" strike="noStrike" cap="none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решение –</a:t>
            </a:r>
            <a:endParaRPr sz="4400" b="1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i="0" u="none" strike="noStrike" cap="none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</a:t>
            </a:r>
            <a:endParaRPr sz="480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ru-RU" sz="660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AR-</a:t>
            </a:r>
            <a:r>
              <a:rPr lang="ru-RU" sz="720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приложение</a:t>
            </a:r>
            <a:r>
              <a:rPr lang="ru-RU" sz="4400" b="1" i="0" u="none" strike="noStrike" cap="none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  <a:cs typeface="Century Gothic"/>
                <a:sym typeface="Century Gothic"/>
              </a:rPr>
              <a:t> </a:t>
            </a:r>
            <a:endParaRPr sz="4400" b="0" i="0" u="none" strike="noStrike" cap="none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7440" y="545801"/>
            <a:ext cx="7038360" cy="60939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Задачи</a:t>
            </a:r>
            <a:endParaRPr lang="ru-RU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2476146074"/>
              </p:ext>
            </p:extLst>
          </p:nvPr>
        </p:nvGraphicFramePr>
        <p:xfrm>
          <a:off x="-415636" y="339436"/>
          <a:ext cx="9030818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626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Целевая аудитория: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1297449" y="1567450"/>
            <a:ext cx="44889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2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Возраст - 15+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НЕ БЫЛ (никогда или последние 7-10 лет) в библиотеке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НЕ СОСТОЯЛ (не состоял и не состоит в рядах пользователей)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ru-RU"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НЕ УЧАСТВОВАЛ (не участвовал в мероприятиях, организуемых библиотекой)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 t="14103" b="12374"/>
          <a:stretch/>
        </p:blipFill>
        <p:spPr>
          <a:xfrm>
            <a:off x="5786451" y="606400"/>
            <a:ext cx="3161000" cy="4135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/>
          <p:nvPr/>
        </p:nvSpPr>
        <p:spPr>
          <a:xfrm>
            <a:off x="823675" y="866875"/>
            <a:ext cx="50484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4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ешение, которое предлагаем мы</a:t>
            </a:r>
            <a:endParaRPr sz="4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Стадии разработки</a:t>
            </a:r>
            <a:endParaRPr sz="30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328082462"/>
              </p:ext>
            </p:extLst>
          </p:nvPr>
        </p:nvGraphicFramePr>
        <p:xfrm>
          <a:off x="1976322" y="597403"/>
          <a:ext cx="7583315" cy="419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2" name="Google Shape;242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1730" y="1510723"/>
            <a:ext cx="3294468" cy="3258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295</Words>
  <Application>Microsoft Office PowerPoint</Application>
  <PresentationFormat>Экран (16:9)</PresentationFormat>
  <Paragraphs>72</Paragraphs>
  <Slides>21</Slides>
  <Notes>15</Notes>
  <HiddenSlides>7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Roboto</vt:lpstr>
      <vt:lpstr>Arial</vt:lpstr>
      <vt:lpstr>Calibri</vt:lpstr>
      <vt:lpstr>Century Gothic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Цель</vt:lpstr>
      <vt:lpstr>Презентация PowerPoint</vt:lpstr>
      <vt:lpstr>Задачи</vt:lpstr>
      <vt:lpstr>Презентация PowerPoint</vt:lpstr>
      <vt:lpstr>Презентация PowerPoint</vt:lpstr>
      <vt:lpstr>Презентация PowerPoint</vt:lpstr>
      <vt:lpstr>Использованное ПО и ОС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Глеб Ваулин</cp:lastModifiedBy>
  <cp:revision>15</cp:revision>
  <dcterms:modified xsi:type="dcterms:W3CDTF">2020-03-15T08:07:37Z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